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7D496E-3606-4EC7-BF7F-5EEA5C1D0D2F}" type="datetimeFigureOut">
              <a:rPr lang="ru-RU" smtClean="0"/>
              <a:pPr/>
              <a:t>26.07.2020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38B4D-C2D3-421B-A82D-4E1CE6BD76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:\ProPowerPoint\Шаблоны\ДЕТСКИЕ\Nezhniy\Nezhn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8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63688" y="2420888"/>
            <a:ext cx="6622504" cy="125157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63688" y="4005064"/>
            <a:ext cx="6400800" cy="11045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:\ProPowerPoint\Шаблоны\ДЕТСКИЕ\Nezhniy\NezhnySlid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412875"/>
            <a:ext cx="8229600" cy="471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9" name="TextBox 6"/>
          <p:cNvSpPr txBox="1">
            <a:spLocks noChangeArrowheads="1"/>
          </p:cNvSpPr>
          <p:nvPr/>
        </p:nvSpPr>
        <p:spPr bwMode="auto">
          <a:xfrm>
            <a:off x="0" y="6515100"/>
            <a:ext cx="15303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US" sz="1400" smtClean="0">
                <a:solidFill>
                  <a:srgbClr val="BFBFBF"/>
                </a:solidFill>
                <a:latin typeface="Ariston" pitchFamily="66" charset="0"/>
              </a:rPr>
              <a:t>ProPowerPoint.ru</a:t>
            </a:r>
            <a:endParaRPr lang="ru-RU" sz="1400" smtClean="0">
              <a:solidFill>
                <a:srgbClr val="BFBFBF"/>
              </a:solidFill>
              <a:latin typeface="Ariston" pitchFamily="66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630616" cy="2304256"/>
          </a:xfrm>
        </p:spPr>
        <p:txBody>
          <a:bodyPr/>
          <a:lstStyle/>
          <a:p>
            <a:r>
              <a:rPr lang="ru-RU" sz="5400" b="1" dirty="0" smtClean="0">
                <a:latin typeface="Monotype Corsiva" pitchFamily="66" charset="0"/>
              </a:rPr>
              <a:t>Польза подвижных игр для детей дошкольного возраста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100389365_3011027_a82c6321378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9752" y="2852936"/>
            <a:ext cx="5184576" cy="32403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92080" y="5877272"/>
            <a:ext cx="3851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Выполнила: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en-US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-квалификационной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категории Артемьева Т.В.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0_7bad5_cbac23a6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2526" y="0"/>
            <a:ext cx="7218948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52128"/>
          </a:xfrm>
        </p:spPr>
        <p:txBody>
          <a:bodyPr/>
          <a:lstStyle/>
          <a:p>
            <a:r>
              <a:rPr lang="ru-RU" sz="5400" dirty="0" smtClean="0">
                <a:effectLst>
                  <a:reflection blurRad="6350" stA="55000" endA="50" endPos="85000" dir="5400000" sy="-100000" algn="bl" rotWithShape="0"/>
                </a:effectLst>
                <a:latin typeface="Monotype Corsiva" pitchFamily="66" charset="0"/>
              </a:rPr>
              <a:t>Спасибо за внимание!</a:t>
            </a:r>
            <a:endParaRPr lang="ru-RU" sz="5400" dirty="0">
              <a:effectLst>
                <a:reflection blurRad="6350" stA="55000" endA="50" endPos="85000" dir="5400000" sy="-100000" algn="bl" rotWithShape="0"/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6336704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Значение подвижных игр для малышей сложно переоценить, поскольку это замечательная возможность помочь ребенку развиваться всесторонне. Главное, что увлекательная активная игра комплексно воздействует на девочек и мальчиков на физическом, умственном, социальном и эмоциональном уровне.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0_70652_d9f3d370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4005064"/>
            <a:ext cx="2438405" cy="24384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54461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Кроме того, правильно выбранная игра под руководством доброжелательного и внимательного наставника позволяет одновременно проводить нравственное, эстетическое и трудовое воспитание. И самое интересное, что дети не замечают специального воздействия, а, следовательно, и не сопротивляются усвоению новых навыков.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b4d8ce0c04b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4149080"/>
            <a:ext cx="2880320" cy="27089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504056"/>
          </a:xfrm>
        </p:spPr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  <a:cs typeface="Times New Roman" pitchFamily="18" charset="0"/>
              </a:rPr>
              <a:t>В чем же главная заслуга подвижных игр для детей?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484784"/>
            <a:ext cx="7848872" cy="5040461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Медики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считают, что активные естественные физические движения способствуют благотворным физиологическим процессам в организме и улучшению работы всех внутренних органов и систем. Такие дети быстрее развиваются физически, меньше подвержены сезонным простудным заболеваниям и аллергиям. Они растут более сильными, ловкими и уверенными в своих способностях.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712968" cy="5721499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Интересно, что если заставлять ребенка многократно повторять, например, наклоны, то он быстро устанет и станет капризничать. Если же организовать игру, где требуется также много наклоняться, например, чтобы собирать грибочки или ловить мышей, то дети, увлеченные игрой, не замечают усталости и весело проводят время. А у них в это время формируются двигательные навыки, развиваются мышцы и суставы.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Рисунок 3" descr="beb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077072"/>
            <a:ext cx="4274988" cy="27809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5832648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уверены, что дети, регулярно принимающие участие в подвижных занятиях, получают положительные эмоции. Это позволяет ребенку избавиться от тревог и становиться более общительным. Важно, что в игре любой ребенок получает шанс стать раскрепоститься и без опасений попробовать что-то новое для себя, особенно, если взрослый руководитель уделяет равное внимание каждому участнику игры.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56930519_barto_s_utra_na_lujaik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4149080"/>
            <a:ext cx="3635896" cy="27089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04664"/>
            <a:ext cx="8784976" cy="5721499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Педагоги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не сомневаются, что подвижные игры позволяют детям отлично «разрядиться» и быть более спокойными и благоразумными в остальное время. Поэтому, у детей, которые достаточно бегают, прыгают и лазают, более выражено проявляются способности к традиционному обучению «за партой». Также очень важно, что любые подвижные игры имеют набор правил и проводятся в группе. Каждый малыш волей или неволей общается со своими компаньонами, приучаясь подчинять законам. Он с раннего возраста понимает, как важно быть честным и дисциплинированным, а также как хорошо уметь находить общий язык с товарищами и испытывать чувство «локтя». 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Не стоит также забывать, что именно в игре можно неожиданно для ребенка создать ситуацию, которая потребует инициативы. А это, как известно, позволяет ненавязчиво проводить обучение на самые разные темы. Залог успеха при этом кроется в том, что ребенок одновременно изучает теорию и осваивает практику нового для себя вопроса. Поэтому он лучше усваивает учебный материал, при этом, не только осваивая общепринятые приемы, но и придумывая свои. Именно благодаря подвижным коллективным играм среди малышей проявляются лидеры, «светлые головы» и инициаторы.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83568" y="1124744"/>
            <a:ext cx="77768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Подвижные игры и физкультура являются мощным аккумулятором жизненных сил, они приносят бодрость и жизнерадостность, гордость за свои двигательные умения и возможности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Играйте больше с детьми!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хлусы-700x52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ezhny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MirDetstva</Template>
  <TotalTime>53</TotalTime>
  <Words>528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Nezhny</vt:lpstr>
      <vt:lpstr>Польза подвижных игр для детей дошкольного возраста </vt:lpstr>
      <vt:lpstr>Слайд 2</vt:lpstr>
      <vt:lpstr>Слайд 3</vt:lpstr>
      <vt:lpstr>В чем же главная заслуга подвижных игр для детей? </vt:lpstr>
      <vt:lpstr>Слайд 5</vt:lpstr>
      <vt:lpstr>Слайд 6</vt:lpstr>
      <vt:lpstr>Слайд 7</vt:lpstr>
      <vt:lpstr>Слайд 8</vt:lpstr>
      <vt:lpstr>Слайд 9</vt:lpstr>
      <vt:lpstr>Спасибо за внимание!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Польза подвижных игр для детей дошкольного возраста</dc:title>
  <dc:creator>Татьяна</dc:creator>
  <cp:lastModifiedBy>Татьяна</cp:lastModifiedBy>
  <cp:revision>7</cp:revision>
  <dcterms:created xsi:type="dcterms:W3CDTF">2015-02-02T17:08:00Z</dcterms:created>
  <dcterms:modified xsi:type="dcterms:W3CDTF">2020-07-26T11:11:10Z</dcterms:modified>
</cp:coreProperties>
</file>