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66" r:id="rId3"/>
    <p:sldId id="267" r:id="rId4"/>
    <p:sldId id="261" r:id="rId5"/>
    <p:sldId id="265" r:id="rId6"/>
    <p:sldId id="263" r:id="rId7"/>
    <p:sldId id="269" r:id="rId8"/>
    <p:sldId id="257" r:id="rId9"/>
    <p:sldId id="258" r:id="rId10"/>
    <p:sldId id="264" r:id="rId11"/>
    <p:sldId id="271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0"/>
              </a:srgbClr>
            </a:gs>
            <a:gs pos="50000">
              <a:srgbClr val="9CB86E">
                <a:alpha val="76000"/>
              </a:srgbClr>
            </a:gs>
            <a:gs pos="100000">
              <a:srgbClr val="156B13">
                <a:alpha val="86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79D63-3D7F-4AF1-B8B8-F227FBEFBE4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BAABC-947D-49A0-AB55-DB1460BD1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60648"/>
            <a:ext cx="6305922" cy="50213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5373216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Мой город Хотьково</a:t>
            </a:r>
            <a:endParaRPr lang="ru-RU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lblag.ru/wp-content/uploads/2015/11/Troitse-Sergieva-lav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210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mosobl_640x480_12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0"/>
            <a:ext cx="5688632" cy="68167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oat_of_Arms_of_Hotkovo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3384376" cy="3960440"/>
          </a:xfrm>
          <a:prstGeom prst="rect">
            <a:avLst/>
          </a:prstGeom>
        </p:spPr>
      </p:pic>
      <p:pic>
        <p:nvPicPr>
          <p:cNvPr id="3" name="Рисунок 2" descr="Flag_of_Khotkovo_(Moscow_oblast)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9384" y="1844824"/>
            <a:ext cx="5544616" cy="3816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vsedomarossii.ru/photos/area_50/city_2255/street_8804/92437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55812" cy="609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ezem.ru/data/photo/2009-06/2959ed0b1cb61b9336589d09c5a19f5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5" y="188640"/>
            <a:ext cx="9865096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DIM6720_hotkovo_900_600_tit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3732" y="-1"/>
            <a:ext cx="9580268" cy="70436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www.novozybkov.ru/lj/hotkovo/66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okr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ирилл и мар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-474314"/>
            <a:ext cx="6192688" cy="76582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6883913303481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cac28216446874b4b92e90086b9623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39657"/>
            <a:ext cx="9324528" cy="69976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презентации Берез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Береза</Template>
  <TotalTime>426</TotalTime>
  <Words>3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Шаблон презентации Береза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музей-усадьба Абрамцево</dc:title>
  <dc:creator>Татьяна</dc:creator>
  <cp:lastModifiedBy>Татьяна</cp:lastModifiedBy>
  <cp:revision>31</cp:revision>
  <dcterms:created xsi:type="dcterms:W3CDTF">2014-09-25T14:48:13Z</dcterms:created>
  <dcterms:modified xsi:type="dcterms:W3CDTF">2016-04-07T04:37:31Z</dcterms:modified>
</cp:coreProperties>
</file>