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7" r:id="rId3"/>
    <p:sldId id="270" r:id="rId4"/>
    <p:sldId id="261" r:id="rId5"/>
    <p:sldId id="262" r:id="rId6"/>
    <p:sldId id="266" r:id="rId7"/>
    <p:sldId id="263" r:id="rId8"/>
    <p:sldId id="257" r:id="rId9"/>
    <p:sldId id="269" r:id="rId10"/>
    <p:sldId id="258" r:id="rId11"/>
    <p:sldId id="259" r:id="rId12"/>
    <p:sldId id="260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1773C-D0EB-4E2C-BC0F-730FD2297AF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91776-503F-455E-82A4-F98E6DFC2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91776-503F-455E-82A4-F98E6DFC2CD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150CD79-E510-488C-8D8B-9162B4714419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DFC3126-0631-405A-B8B9-2AA9B9728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Здоровьесберегающие технологий в ДОУ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05672" y="5658296"/>
            <a:ext cx="5038328" cy="119970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Подготовила и провела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-кв.категории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Артемьева Т.В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ourspeechru_4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4519442"/>
            <a:ext cx="5004048" cy="233855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4608512"/>
          </a:xfrm>
        </p:spPr>
        <p:txBody>
          <a:bodyPr>
            <a:normAutofit fontScale="85000" lnSpcReduction="10000"/>
          </a:bodyPr>
          <a:lstStyle/>
          <a:p>
            <a:pPr marL="3600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совокупность специальных упражнений, направленных на укрепление мышц артикуляционного аппарата, развитие силы, подвижности и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дифференцированности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движений органов, участвующих в речевом процессе. Артикуляционная гимнастика выполняется с детьми ежедневно 3-4 раза в день по 3 - 5 минут, желательно перед зеркалом. Не следует предлагать детям более 2-3 упражнений за один раз. При отборе упражнений для артикуляционной гимнастики надо соблюдать определённую последовательность, идти от простых к более сложным. Проводить их лучше эмоционально, в игровой форме. Артикуляционную гимнастику выполняют сидя, так как в таком положении у ребёнка прямая спина, тело не напряжено, руки и ноги находятся в спокойном положении. Начинать надо с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упражнений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губ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Артикуляционная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гимнастика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i.pinimg.com/originals/39/97/c2/3997c2a99b337fd8b1d87119124ceb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374232"/>
            <a:ext cx="2483768" cy="248376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 обладает сильным психологическим воздействием на детей. Она влияет на состояние нервной системы (успокаивает, расслабляет или, наоборот, будоражит, возбуждает), вызывает различные эмоциональные состояния (от умиротворенности, покоя и гармонии до беспокойства, подавленности или агрессии). В связи с этим важно обратить внимание на то, какую музыку слушаем мы и наши дети.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Технология музыкального воздействия</a:t>
            </a:r>
            <a:endParaRPr lang="ru-RU" sz="36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pPr marL="3600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Используется для психотерапевтической и развивающей работы. Сказку может рассказывать взрослый, либо это может быть групповое рассказывание.  Сказки не только читаем, но и обсуждаем с детьми. Дети очень любят «олицетворять» их, обыгрывать. Через сказку можно узнать о таких переживаниях детей, которые они сами толком не осознают, или стесняются обсуждать их со взрослыми.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Сказкотерапия</a:t>
            </a:r>
            <a:endParaRPr lang="ru-RU" sz="36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xn--45-kmc.xn--80aafey1amqq.xn--d1acj3b/images/events/cover/2b39c9319df08cf4ebb112364b29968c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509120"/>
            <a:ext cx="3528317" cy="2348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27584" y="5373216"/>
            <a:ext cx="7643192" cy="12961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www.culture.ru/storage/images/298a5b1bf4ce47a8ce3b16bff55772f8/d76c5cf9b9ed737c5b4b4afe5da0eb6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5945909" cy="39243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548680"/>
            <a:ext cx="7560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Будьте здоровы!</a:t>
            </a:r>
            <a:endParaRPr lang="ru-RU" sz="44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7559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раскрыть значение здоровьесберегающих технологий;</a:t>
            </a:r>
          </a:p>
          <a:p>
            <a:pPr marL="0" indent="0" algn="just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с методикой их проведения;</a:t>
            </a:r>
          </a:p>
          <a:p>
            <a:pPr marL="0" indent="0" algn="just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поделиться личным опытом работы по сохранению здоровья дошкольников;</a:t>
            </a:r>
          </a:p>
          <a:p>
            <a:pPr marL="0" indent="0" algn="just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распространить педагогический опыт по применению здоровьесберегающих технологий;</a:t>
            </a:r>
          </a:p>
          <a:p>
            <a:pPr marL="0" indent="0" algn="just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педагогов с элементами здоровьесберегающих технологий с целью повышения их профессиональной компетентности.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Распространение педагогического опыта по применению здоровьесберегающих технологий в работе с детьми дошкольного возраста.</a:t>
            </a:r>
            <a:r>
              <a:rPr lang="ru-RU" sz="2800" b="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b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Здоровьесберегающая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технология </a:t>
            </a:r>
            <a:endParaRPr lang="ru-RU" dirty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ttps://i.mycdn.me/i?r=AzEPZsRbOZEKgBhR0XGMT1RkC7dzjEE1a2OqVjoDX_C3ua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879304"/>
            <a:ext cx="2978696" cy="2978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Здоровье, как предмет здоровьесберегающих технологий, предусматривает: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 физическое.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 психическое.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 социальное.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 нравственное.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r1.nubex.ru/s5859-cff/f3295_1c/1590868277_7597857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109366"/>
            <a:ext cx="6724006" cy="3748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b.ru/misc/i/gallery/50145/2533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987626"/>
            <a:ext cx="2870374" cy="2870374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Улучшение памяти, внимания, мышления;</a:t>
            </a:r>
          </a:p>
          <a:p>
            <a:pPr marL="3600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способности к произвольному контролю; </a:t>
            </a:r>
          </a:p>
          <a:p>
            <a:pPr marL="3600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Улучшение общего эмоционального состояния; </a:t>
            </a:r>
          </a:p>
          <a:p>
            <a:pPr marL="3600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Повышается работоспособность, уверенность в себе; </a:t>
            </a:r>
          </a:p>
          <a:p>
            <a:pPr marL="3600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Стимулируются двигательные функции; </a:t>
            </a:r>
          </a:p>
          <a:p>
            <a:pPr marL="3600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Снижает утомляемость; </a:t>
            </a:r>
          </a:p>
          <a:p>
            <a:pPr marL="3600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Развивается дыхательный и артикуляционный аппарат; </a:t>
            </a:r>
          </a:p>
          <a:p>
            <a:pPr marL="3600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Стимулируется речевая функция.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Благодаря использованию здоровьесберегающих технологий у детей происходит:</a:t>
            </a:r>
            <a:br>
              <a:rPr lang="ru-RU" sz="32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динамические паузы, подвижные и спортивные игры, релаксация, гимнастика пальчиковая, гимнастика для глаз, гимнастика дыхательная, гимнастика бодрящая, гимнастика корригирующия.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Технологии сохранения и стимулирования здоровья: </a:t>
            </a:r>
            <a:endParaRPr lang="ru-RU" sz="36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www.odevaika.ru/upload/medialibrary/f93/f9365fe1db1817cb557f7f84eac7002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077072"/>
            <a:ext cx="3952417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ds12-borisoglebsk.vrn.prosadiki.ru/media/2020/04/12/1252811596/06.11.18_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685003"/>
            <a:ext cx="3355132" cy="3172997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физкультурные занятия, ритмика, биологическая обратная связь (БОС), проблемно-игровые, коммуникативные игры, беседы из серии «Здоровье», точечный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Технологии обучения здоровому образу жизни: 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Коррекционные</a:t>
            </a:r>
            <a:r>
              <a:rPr lang="ru-RU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технологии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84782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 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коррекционным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технологиям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относятся: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игротерапия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библиотерапия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(она включает в себя сочинения литературных произведений и чтение),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сочинение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историй,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музыкотерапия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цветотерапия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танцевальная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терапия,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куклотерапия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есочная терапия,</a:t>
            </a:r>
          </a:p>
          <a:p>
            <a:pPr algn="just"/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0" name="Picture 2" descr="https://catherineasquithgallery.com/uploads/posts/2021-02/1614324896_20-p-raznotsvetnie-kraski-fon-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434971"/>
            <a:ext cx="5364088" cy="34230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5170579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2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Кинезиология</a:t>
            </a:r>
            <a:r>
              <a:rPr lang="ru-RU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- наука о развитии головного мозга через движение.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Это – универсальный метод развития эмоциональной сферы, умственных способностей, через определенные двигательные упражнения.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Упражнения снижают: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эмоциональное и мышечное напряжение детей; агрессивное поведение и страхи;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утомляемость;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Стабилизирует </a:t>
            </a:r>
            <a:r>
              <a:rPr lang="ru-RU" sz="32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психоэмоциональное</a:t>
            </a:r>
            <a:r>
              <a:rPr lang="ru-RU" sz="32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состояние ребенка.</a:t>
            </a:r>
            <a:endParaRPr lang="ru-RU" sz="32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95736" y="-171400"/>
            <a:ext cx="4608512" cy="1143000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accent5"/>
                </a:solidFill>
                <a:effectLst/>
                <a:latin typeface="Times New Roman" pitchFamily="18" charset="0"/>
                <a:cs typeface="Times New Roman" pitchFamily="18" charset="0"/>
              </a:rPr>
              <a:t>Кинезиология</a:t>
            </a:r>
            <a:r>
              <a:rPr lang="ru-RU" dirty="0" smtClean="0">
                <a:solidFill>
                  <a:schemeClr val="accent5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accent5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158</TotalTime>
  <Words>499</Words>
  <Application>Microsoft Office PowerPoint</Application>
  <PresentationFormat>Экран (4:3)</PresentationFormat>
  <Paragraphs>59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Здоровьесберегающие технологий в ДОУ</vt:lpstr>
      <vt:lpstr> Цель: Распространение педагогического опыта по применению здоровьесберегающих технологий в работе с детьми дошкольного возраста. </vt:lpstr>
      <vt:lpstr>Здоровьесберегающая технология </vt:lpstr>
      <vt:lpstr>Слайд 4</vt:lpstr>
      <vt:lpstr>Благодаря использованию здоровьесберегающих технологий у детей происходит: </vt:lpstr>
      <vt:lpstr>Технологии сохранения и стимулирования здоровья: </vt:lpstr>
      <vt:lpstr>Технологии обучения здоровому образу жизни: </vt:lpstr>
      <vt:lpstr>Коррекционные технологии </vt:lpstr>
      <vt:lpstr>Кинезиология </vt:lpstr>
      <vt:lpstr>Артикуляционная гимнастика </vt:lpstr>
      <vt:lpstr>Технология музыкального воздействия</vt:lpstr>
      <vt:lpstr>Сказкотерапия</vt:lpstr>
      <vt:lpstr>Слайд 13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53</cp:revision>
  <dcterms:created xsi:type="dcterms:W3CDTF">2022-03-11T17:53:50Z</dcterms:created>
  <dcterms:modified xsi:type="dcterms:W3CDTF">2022-03-23T10:27:40Z</dcterms:modified>
</cp:coreProperties>
</file>